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DF8-77EF-4736-BD16-3E0E187C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728CB-71C7-4435-AF3F-F2DE4FD8A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EEE5-A038-49AA-AE94-6F27FB97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25EA5-9BA8-4A2C-B87F-8A160EB6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1667-2B85-4D84-8AEA-D8EC2C1C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5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6F78-2659-49A5-BD44-BBFDD542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99969-5864-4327-A1A1-DC64901E0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692B6-43E2-43FF-BCCB-756AECB7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65E0-8B9A-4BBE-B58D-D43D8E00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684A-778B-46FC-9894-141C5A0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9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F19EF-00C9-4453-A464-D99383BEF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48382-9F4F-4B17-9432-4984FF2CD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FF8-BFAA-41C9-9451-2A03D52E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29C2-F363-419E-B6D9-36BADB8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E09F-326D-49E8-A7FF-DBFCE484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18A1-4914-4ADB-B92D-CDF17167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66B6-89DD-431F-8038-8BB70AE3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4D4C-3A8C-4AD9-A78D-92F84C1F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BD741-BF18-4BCF-AA66-81B2EC81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1C7C-467C-4974-A7F2-07274D0E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A85A-9593-44D9-A1EA-7F61FD8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4360D-408D-4499-B57D-E24E6AF7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D119-E84A-4B18-8BAE-6E5BDC3C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363C-BA51-48DA-8E94-804B5CA2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3775-E9AA-44F7-87D7-4D1BD81A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1106-AFEC-4E76-AC00-B34E21E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46AD-A073-4D36-8EBE-50535B60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18BAA-357C-4EB3-B8DB-D87B718D6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372A3-FDCC-4ADD-96AB-BD5F1B2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43E1A-4E3D-48D3-9B5D-BE00B3EA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357D1-0763-4DDB-9857-D20A9F53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F0AA-7AA6-46E3-A048-65AAFC92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3B71-B9E1-40EA-81BC-0856A852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AD521-1CF1-439A-A56A-702CD81B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236CF-69CE-4AD2-8F5D-FAD38B2D6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B752B-2A7E-4828-BF36-4F75DCD8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496A-FB6F-4455-B140-E3DF862F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1C00A-8A8B-4841-BA3E-D2CADA6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9874F-03E0-4485-B2CB-8AA3BD4C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3D3B-3B2B-4465-BA49-320C8FD8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0944-C513-4DD9-9E37-89097CB7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D1A59-3A0F-4D39-9AC9-3540F767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23E0D-4BBD-499A-81AC-657A2D0A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38D56-A243-4A7B-9168-3B86FEDC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D2813-5857-4F87-BC5C-CFEF2EB7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D3ED-8FC7-48C7-B602-A3726741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4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DF9E-24ED-41CE-920E-9924A5AD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5E91-CFB9-4AC8-9BC3-AD18BE9E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AE12-BF0F-4DB8-8C15-A09C85FC5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26B83-6EA5-4122-A230-CAFBAFEC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7C9BD-C53C-48F5-8E01-6E78CFA0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89BDD-BB23-4F6A-BCD4-5857929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1141-CCED-4114-9CAB-AE916180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FA421-6DA6-4643-80C8-DF2DBFA91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02212-7D5E-4851-84F2-C0CA088E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CB533-FEC6-463B-8EC5-99BC49B5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EEEB-F949-4D7B-83A7-BD864E95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C9925-B809-4DEE-B0F9-B6270775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D6D28-B0B4-4FC2-ACB3-BEC7C731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1811-1A50-4879-B8AC-F93907BF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10D3-7053-4C13-8575-F1153E25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36DF-522D-4190-B14E-45A207C2319B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9211-945A-4739-A70D-712BB64D9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C8C9-D76A-407B-A198-B7D55E774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2E00-6F92-4113-9D42-ABAE6A8FF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8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45BFB-5FB9-49D4-A6FD-5C79C79D1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GB" sz="5600" dirty="0">
                <a:solidFill>
                  <a:srgbClr val="FFFFFF"/>
                </a:solidFill>
              </a:rPr>
              <a:t>Cricket Wales Survey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17C8-E063-4E8C-830E-312AF628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 North Wales Cricket League </a:t>
            </a:r>
          </a:p>
        </p:txBody>
      </p:sp>
    </p:spTree>
    <p:extLst>
      <p:ext uri="{BB962C8B-B14F-4D97-AF65-F5344CB8AC3E}">
        <p14:creationId xmlns:p14="http://schemas.microsoft.com/office/powerpoint/2010/main" val="16138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ABAD7-E405-4065-B658-FDB3F0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Detail of the responders of the survey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47FD-3D3E-45E9-874E-40039F68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9624"/>
            <a:ext cx="5306084" cy="5222875"/>
          </a:xfrm>
        </p:spPr>
        <p:txBody>
          <a:bodyPr anchor="ctr">
            <a:normAutofit/>
          </a:bodyPr>
          <a:lstStyle/>
          <a:p>
            <a:pPr lvl="0"/>
            <a:r>
              <a:rPr lang="en-GB" sz="2200" dirty="0">
                <a:solidFill>
                  <a:srgbClr val="000000"/>
                </a:solidFill>
              </a:rPr>
              <a:t>190 responses who affiliate themselves to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Wales Cricket league  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200" dirty="0">
                <a:solidFill>
                  <a:srgbClr val="000000"/>
                </a:solidFill>
              </a:rPr>
              <a:t>169 of the responses were from players 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GB" sz="2200" dirty="0">
                <a:solidFill>
                  <a:srgbClr val="000000"/>
                </a:solidFill>
              </a:rPr>
              <a:t>16 represent U18 players 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GB" sz="2200" dirty="0">
                <a:solidFill>
                  <a:srgbClr val="000000"/>
                </a:solidFill>
              </a:rPr>
              <a:t>6 represent volunteers form within the club 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26 % said they played about the same 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62 % played less than 2019 season 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12 % Played more than last year </a:t>
            </a:r>
          </a:p>
          <a:p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3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E8E4D-D7B7-418B-9A6B-6A223F8C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Standard of players played the majority of cricket in 2020 season.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A8337FD-8949-4800-9217-A590154D1E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32" y="1540026"/>
            <a:ext cx="6109889" cy="3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7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15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62" name="Picture 14" descr="Chart, sunburst chart&#10;&#10;Description automatically generated">
            <a:extLst>
              <a:ext uri="{FF2B5EF4-FFF2-40B4-BE49-F238E27FC236}">
                <a16:creationId xmlns:a16="http://schemas.microsoft.com/office/drawing/2014/main" id="{66BA655B-1BE2-4E03-AA7D-43151EC7F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33700"/>
            <a:ext cx="5016500" cy="302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8214CC66-B65D-4E64-9A22-4A421689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33700"/>
            <a:ext cx="5016500" cy="302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F5F9D-33B4-47AF-836D-8418312B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Preferred start &amp; Finish times of the Season </a:t>
            </a:r>
          </a:p>
        </p:txBody>
      </p:sp>
    </p:spTree>
    <p:extLst>
      <p:ext uri="{BB962C8B-B14F-4D97-AF65-F5344CB8AC3E}">
        <p14:creationId xmlns:p14="http://schemas.microsoft.com/office/powerpoint/2010/main" val="310159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4541CCD1-DC13-4446-B0A7-C393F8F6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hart, sunburst chart&#10;&#10;Description automatically generated">
            <a:extLst>
              <a:ext uri="{FF2B5EF4-FFF2-40B4-BE49-F238E27FC236}">
                <a16:creationId xmlns:a16="http://schemas.microsoft.com/office/drawing/2014/main" id="{D746F1A3-1D0A-4BA7-8C5F-F784C86F86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92D60-66ED-40BD-BAEA-8E627275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Format/duration &amp; match start times </a:t>
            </a:r>
          </a:p>
        </p:txBody>
      </p:sp>
    </p:spTree>
    <p:extLst>
      <p:ext uri="{BB962C8B-B14F-4D97-AF65-F5344CB8AC3E}">
        <p14:creationId xmlns:p14="http://schemas.microsoft.com/office/powerpoint/2010/main" val="39697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93B5FC9A-F71C-40BF-B894-ADF70CB6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hart, sunburst chart&#10;&#10;Description automatically generated">
            <a:extLst>
              <a:ext uri="{FF2B5EF4-FFF2-40B4-BE49-F238E27FC236}">
                <a16:creationId xmlns:a16="http://schemas.microsoft.com/office/drawing/2014/main" id="{61B31B02-6711-41B1-8AA0-1A5743449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908300"/>
            <a:ext cx="5016500" cy="307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803CD-BC3B-4B1B-8276-857B1B09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Views on cricket clothing &amp; teas </a:t>
            </a:r>
          </a:p>
        </p:txBody>
      </p:sp>
    </p:spTree>
    <p:extLst>
      <p:ext uri="{BB962C8B-B14F-4D97-AF65-F5344CB8AC3E}">
        <p14:creationId xmlns:p14="http://schemas.microsoft.com/office/powerpoint/2010/main" val="7054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D5C5EC4CA654497F2DA6D4E433C5B" ma:contentTypeVersion="2" ma:contentTypeDescription="Create a new document." ma:contentTypeScope="" ma:versionID="7bb7dd808105f5c8f44f81861b76f058">
  <xsd:schema xmlns:xsd="http://www.w3.org/2001/XMLSchema" xmlns:xs="http://www.w3.org/2001/XMLSchema" xmlns:p="http://schemas.microsoft.com/office/2006/metadata/properties" xmlns:ns2="ad9939d5-773c-49f9-912c-9ed50541b35e" targetNamespace="http://schemas.microsoft.com/office/2006/metadata/properties" ma:root="true" ma:fieldsID="5e0408b677c5f9805e620a02bdc269fb" ns2:_="">
    <xsd:import namespace="ad9939d5-773c-49f9-912c-9ed50541b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939d5-773c-49f9-912c-9ed50541b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2E2766-0C2A-45D7-AD04-770552515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32C97-6C70-40B9-976A-F5DA6F0224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939d5-773c-49f9-912c-9ed50541b3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E23690-67C0-4B1F-B479-826E5036B9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Cricket Wales Survey 2020 </vt:lpstr>
      <vt:lpstr>Detail of the responders of the survey </vt:lpstr>
      <vt:lpstr>Standard of players played the majority of cricket in 2020 season. </vt:lpstr>
      <vt:lpstr>Preferred start &amp; Finish times of the Season </vt:lpstr>
      <vt:lpstr>Format/duration &amp; match start times </vt:lpstr>
      <vt:lpstr>Views on cricket clothing &amp; teas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Cricket Wales Survey 2020</dc:title>
  <dc:creator>Mark White</dc:creator>
  <cp:lastModifiedBy>Mark Frost</cp:lastModifiedBy>
  <cp:revision>5</cp:revision>
  <dcterms:created xsi:type="dcterms:W3CDTF">2020-10-08T14:02:36Z</dcterms:created>
  <dcterms:modified xsi:type="dcterms:W3CDTF">2020-10-21T08:33:25Z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0x010100B6AD5C5EC4CA654497F2DA6D4E433C5B</vt:lpwstr>
  </property>
</Properties>
</file>